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0.png" ContentType="image/png"/>
  <Override PartName="/ppt/media/image9.png" ContentType="image/png"/>
  <Override PartName="/ppt/media/image8.jpeg" ContentType="image/jpe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0077450" cy="75628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906912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3640" y="4115160"/>
            <a:ext cx="906912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088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0880" y="411516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3640" y="411516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906912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3640" y="1824480"/>
            <a:ext cx="906912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89960" y="1824480"/>
            <a:ext cx="5496480" cy="438552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89960" y="1824480"/>
            <a:ext cx="5496480" cy="43855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503640" y="1824480"/>
            <a:ext cx="9069120" cy="4385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906912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442548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0880" y="1824480"/>
            <a:ext cx="442548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3640" y="288000"/>
            <a:ext cx="9069120" cy="5788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503640" y="411516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5150880" y="1824480"/>
            <a:ext cx="442548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3640" y="1824480"/>
            <a:ext cx="9069120" cy="43858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442548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515088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150880" y="411516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088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03640" y="4115160"/>
            <a:ext cx="906912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906912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03640" y="4115160"/>
            <a:ext cx="906912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15088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150880" y="411516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3640" y="411516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906912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03640" y="1824480"/>
            <a:ext cx="906912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89960" y="1824480"/>
            <a:ext cx="5496480" cy="438552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89960" y="1824480"/>
            <a:ext cx="5496480" cy="43855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906912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442548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0880" y="1824480"/>
            <a:ext cx="442548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3640" y="288000"/>
            <a:ext cx="9069120" cy="5788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3640" y="411516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0880" y="1824480"/>
            <a:ext cx="442548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4425480" cy="43855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088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0880" y="411516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0880" y="1824480"/>
            <a:ext cx="442548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3640" y="4115160"/>
            <a:ext cx="9069120" cy="20916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6876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3640" y="1769400"/>
            <a:ext cx="9068760" cy="438552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3640" y="6888960"/>
            <a:ext cx="234756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5920" y="6888960"/>
            <a:ext cx="319392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4840" y="6888960"/>
            <a:ext cx="234756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378C5265-807D-4B39-8DFB-9C83FD3BD1EE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720" y="1440"/>
            <a:ext cx="10074240" cy="7564680"/>
          </a:xfrm>
          <a:prstGeom prst="rect">
            <a:avLst/>
          </a:prstGeom>
          <a:ln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3640" y="288000"/>
            <a:ext cx="9069120" cy="1248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635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3640" y="1824480"/>
            <a:ext cx="9069120" cy="438552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4630">
                <a:latin typeface="Arial"/>
              </a:rPr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 sz="4050">
                <a:latin typeface="Arial"/>
              </a:rPr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en-US" sz="3470">
                <a:latin typeface="Arial"/>
              </a:rPr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US" sz="2900">
                <a:latin typeface="Arial"/>
              </a:rPr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en-US" sz="29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9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900">
                <a:latin typeface="Arial"/>
              </a:rPr>
              <a:t>Seventh Outline Level</a:t>
            </a:r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503640" y="6888240"/>
            <a:ext cx="2347560" cy="52092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3445560" y="6888240"/>
            <a:ext cx="3193920" cy="52092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7224480" y="6888240"/>
            <a:ext cx="2347560" cy="520920"/>
          </a:xfrm>
          <a:prstGeom prst="rect">
            <a:avLst/>
          </a:prstGeom>
        </p:spPr>
        <p:txBody>
          <a:bodyPr lIns="0" rIns="0" tIns="0" bIns="0"/>
          <a:p>
            <a:pPr algn="r"/>
            <a:fld id="{15B6699D-4958-4528-B5CF-813FD166D603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456840" y="5505840"/>
            <a:ext cx="906876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pic>
        <p:nvPicPr>
          <p:cNvPr id="80" name="" descr=""/>
          <p:cNvPicPr/>
          <p:nvPr/>
        </p:nvPicPr>
        <p:blipFill>
          <a:blip r:embed="rId1"/>
          <a:stretch>
            <a:fillRect/>
          </a:stretch>
        </p:blipFill>
        <p:spPr>
          <a:xfrm rot="29400">
            <a:off x="426600" y="1600560"/>
            <a:ext cx="8609400" cy="311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" descr=""/>
          <p:cNvPicPr/>
          <p:nvPr/>
        </p:nvPicPr>
        <p:blipFill>
          <a:blip r:embed="rId1"/>
          <a:stretch>
            <a:fillRect/>
          </a:stretch>
        </p:blipFill>
        <p:spPr>
          <a:xfrm rot="1160400">
            <a:off x="7287480" y="733680"/>
            <a:ext cx="2319120" cy="2989800"/>
          </a:xfrm>
          <a:prstGeom prst="rect">
            <a:avLst/>
          </a:prstGeom>
          <a:ln>
            <a:noFill/>
          </a:ln>
        </p:spPr>
      </p:pic>
      <p:pic>
        <p:nvPicPr>
          <p:cNvPr id="8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383280" y="3703680"/>
            <a:ext cx="4663440" cy="333720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>
            <a:fillRect/>
          </a:stretch>
        </p:blipFill>
        <p:spPr>
          <a:xfrm rot="20797800">
            <a:off x="83520" y="1437840"/>
            <a:ext cx="5303520" cy="2926080"/>
          </a:xfrm>
          <a:prstGeom prst="rect">
            <a:avLst/>
          </a:prstGeom>
          <a:ln>
            <a:noFill/>
          </a:ln>
        </p:spPr>
      </p:pic>
      <p:sp>
        <p:nvSpPr>
          <p:cNvPr id="84" name="TextShape 1"/>
          <p:cNvSpPr txBox="1"/>
          <p:nvPr/>
        </p:nvSpPr>
        <p:spPr>
          <a:xfrm>
            <a:off x="503640" y="85320"/>
            <a:ext cx="906876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6350">
                <a:latin typeface="Oswald"/>
              </a:rPr>
              <a:t>What do you see?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>
                <p:childTnLst>
                  <p:par>
                    <p:cTn id="5" fill="freeze">
                      <p:stCondLst>
                        <p:cond delay="indefinite"/>
                      </p:stCondLst>
                      <p:childTnLst>
                        <p:par>
                          <p:cTn id="6" fill="freeze">
                            <p:stCondLst>
                              <p:cond delay="0"/>
                            </p:stCondLst>
                            <p:childTnLst>
                              <p:par>
                                <p:cTn id="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freeze">
                      <p:stCondLst>
                        <p:cond delay="indefinite"/>
                      </p:stCondLst>
                      <p:childTnLst>
                        <p:par>
                          <p:cTn id="12" fill="freeze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2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2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freeze">
                      <p:stCondLst>
                        <p:cond delay="indefinite"/>
                      </p:stCondLst>
                      <p:childTnLst>
                        <p:par>
                          <p:cTn id="24" fill="freeze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 additive="repl">
                                        <p:cTn id="2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freeze">
                      <p:stCondLst>
                        <p:cond delay="indefinite"/>
                      </p:stCondLst>
                      <p:childTnLst>
                        <p:par>
                          <p:cTn id="29" fill="freeze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fill="hold" presetClass="emph" presetID="8">
                                  <p:stCondLst>
                                    <p:cond delay="0"/>
                                  </p:stCondLst>
                                  <p:childTnLst/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503640" y="288000"/>
            <a:ext cx="9069120" cy="1248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6350">
                <a:latin typeface="Arial"/>
              </a:rPr>
              <a:t>What are carbohydrates?</a:t>
            </a:r>
            <a:endParaRPr/>
          </a:p>
        </p:txBody>
      </p:sp>
      <p:pic>
        <p:nvPicPr>
          <p:cNvPr id="8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22080" y="1463040"/>
            <a:ext cx="8887680" cy="5394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66680" y="200520"/>
            <a:ext cx="906876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6350">
                <a:latin typeface="Arial"/>
              </a:rPr>
              <a:t>What are carbohydrates</a:t>
            </a:r>
            <a:endParaRPr/>
          </a:p>
        </p:txBody>
      </p:sp>
      <p:sp>
        <p:nvSpPr>
          <p:cNvPr id="88" name="TextShape 2"/>
          <p:cNvSpPr txBox="1"/>
          <p:nvPr/>
        </p:nvSpPr>
        <p:spPr>
          <a:xfrm>
            <a:off x="0" y="2286000"/>
            <a:ext cx="9068760" cy="1262520"/>
          </a:xfrm>
          <a:prstGeom prst="rect">
            <a:avLst/>
          </a:prstGeom>
        </p:spPr>
      </p:sp>
      <p:sp>
        <p:nvSpPr>
          <p:cNvPr id="89" name="TextShape 3"/>
          <p:cNvSpPr txBox="1"/>
          <p:nvPr/>
        </p:nvSpPr>
        <p:spPr>
          <a:xfrm>
            <a:off x="182880" y="2569680"/>
            <a:ext cx="9068760" cy="2706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6350">
                <a:latin typeface="Arial"/>
              </a:rPr>
              <a:t> </a:t>
            </a:r>
            <a:r>
              <a:rPr lang="en-US" sz="6350">
                <a:latin typeface="Arial"/>
              </a:rPr>
              <a:t>High carbohydrates</a:t>
            </a:r>
            <a:r>
              <a:rPr lang="en-US" sz="6350">
                <a:latin typeface="Arial"/>
              </a:rPr>
              <a:t>
</a:t>
            </a:r>
            <a:r>
              <a:rPr lang="en-US" sz="6350">
                <a:latin typeface="Arial"/>
              </a:rPr>
              <a:t>diet results to fast</a:t>
            </a:r>
            <a:r>
              <a:rPr lang="en-US" sz="6350">
                <a:latin typeface="Arial"/>
              </a:rPr>
              <a:t>
</a:t>
            </a:r>
            <a:r>
              <a:rPr lang="en-US" sz="6350">
                <a:latin typeface="Arial"/>
              </a:rPr>
              <a:t>aging</a:t>
            </a:r>
            <a:endParaRPr/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66680" y="200520"/>
            <a:ext cx="906876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6350">
                <a:latin typeface="Arial"/>
              </a:rPr>
              <a:t>CASE STUDY</a:t>
            </a:r>
            <a:endParaRPr/>
          </a:p>
        </p:txBody>
      </p:sp>
      <p:sp>
        <p:nvSpPr>
          <p:cNvPr id="91" name="TextShape 2"/>
          <p:cNvSpPr txBox="1"/>
          <p:nvPr/>
        </p:nvSpPr>
        <p:spPr>
          <a:xfrm>
            <a:off x="0" y="2286000"/>
            <a:ext cx="9068760" cy="1262520"/>
          </a:xfrm>
          <a:prstGeom prst="rect">
            <a:avLst/>
          </a:prstGeom>
        </p:spPr>
      </p:sp>
      <p:sp>
        <p:nvSpPr>
          <p:cNvPr id="92" name="TextShape 3"/>
          <p:cNvSpPr txBox="1"/>
          <p:nvPr/>
        </p:nvSpPr>
        <p:spPr>
          <a:xfrm>
            <a:off x="182880" y="3291840"/>
            <a:ext cx="9068760" cy="1262520"/>
          </a:xfrm>
          <a:prstGeom prst="rect">
            <a:avLst/>
          </a:prstGeom>
        </p:spPr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